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58" r:id="rId4"/>
    <p:sldId id="262" r:id="rId5"/>
    <p:sldId id="268" r:id="rId6"/>
    <p:sldId id="263" r:id="rId7"/>
    <p:sldId id="259" r:id="rId8"/>
    <p:sldId id="264" r:id="rId9"/>
    <p:sldId id="265" r:id="rId10"/>
    <p:sldId id="266" r:id="rId11"/>
    <p:sldId id="267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BF952-4A02-B443-A9F3-0896ADF10D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AEFAFE-3302-F54E-B0F2-DD28B7017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AA53-F100-6F43-9EA8-EE14C2D1A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2D48F-25D7-DC4F-AFE4-FD697447F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99176-03CF-7944-AE3B-5F7B9104D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527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09E69-3044-2744-9BB8-13E210035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3302C-3ABB-684D-8AF6-CD261C715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D1E10-91AB-BC40-855E-7221C6E1B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6665E-0647-DD40-A163-FD3445A21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7A52-FF39-6349-B054-22251153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17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6703E-38A4-3248-BA88-45241E6631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851386-86A7-044B-8752-0B69FCA2E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84A47-2AAC-2741-B6B7-B3B48BCE9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67E01-9380-014A-A5F1-38F6D0934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14DA5-A908-254D-A12D-CF930768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50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55BD5-F41F-134E-9023-B785E05C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0F655-1081-1E4C-BCD8-E9308E8C4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42463-B59A-D947-824F-9AAF65E55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4596B-773E-ED4F-B6C1-981B2D282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E3195-89E9-AA44-88A1-520E23AE0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7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B68BB-0450-B74F-816E-A54822246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E9175-BE5B-5940-9885-3D493B690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F9680-B925-314C-AF38-863B67CA5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24F3B-E0E4-E844-96B0-3988528B1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F2536-EDDE-0043-B905-0461C5969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24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5B9F0-E6CD-7A43-BD0E-7707D210B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719B7-F1D4-0E40-A5A3-36C6226FD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B280EC-031D-E34E-9AA6-A669939D3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26FD1-0906-AC45-81D3-C6E06C2AD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682AB-AB2A-914C-981F-668190140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8C802-3E2F-2D4C-B1EB-D690BCA49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18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907B7-ADC8-2A4D-A5EC-85B633B78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4184C-04CA-9840-B3FA-78EBBDA62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C1F430-EAE3-9640-A392-2F68EDF4D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7FA42D-6770-4B42-BCBA-3522153C4A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24C4E2-83F8-EE4A-8821-5A5730774E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82B1DA-A072-0F43-AB4B-C58BDC1B6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CC39D3-E441-DA4E-A56F-C3030E568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B2434B-19D3-B74E-9B67-048CB1631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782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6DDB3-BE9B-124D-B743-DDB1F5486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2D87C0-D13D-304A-9F7E-1F49711A8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15710-4257-A149-B3D1-C11F12F62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02A24F-B964-6748-A933-2D1954B20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73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6B3A2F-B3EA-1741-B919-88D61144E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627C18-3591-964E-AC98-2833CDB2F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3EA97E-DB61-DF4B-B98A-843716BC5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643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F232D-79DD-124F-B2A9-583056F95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B1789-C120-9646-B787-C32B46A97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7CC00-653B-FF45-9307-6A37FF425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715883-FB8C-1842-A448-F518798F0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5107E-4347-BD40-AD73-F3387C232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9E6153-0AE2-1440-A512-135C16B71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372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31A3-C4FA-4646-A08F-DBF83D375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65CD8-E458-8642-8DA5-BA79EA4DB4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ABCE1-F4C2-4D49-8D4D-93526B791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CD678-9BDD-9E42-9408-46E465B9B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5C7743-33AC-9D47-A418-78534ADFB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A663B-03D2-E849-B055-330FCE36C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105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84DE02-6578-3345-9AF2-9A7F4E92F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93AC9-9C8B-E14E-90D0-9980FC29B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CEAA7-C16F-D848-9E71-75568D5390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DEB4A-3BA2-824B-A608-23F35E6AABD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DA2E8-CB57-9846-952C-8FCD1C4382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A587A-6058-054E-8903-F499F2111C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46EF3-6BBC-B642-88CA-1BBCD61E8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358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D035A-12D9-704B-BC13-726C50926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Outcome: Nights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021A3-0A47-9C40-B420-382D2EC0F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8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CA37-4574-3D41-83B9-E6C5CA2FA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Date Booked – Effects generally consistent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22754-0BD0-174D-92CF-EBDCBAB75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9772B6-8307-4547-AD23-1AF5CDF4C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812450"/>
            <a:ext cx="4521200" cy="424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916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CA37-4574-3D41-83B9-E6C5CA2FA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Reservation Date – Effects consistent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22754-0BD0-174D-92CF-EBDCBAB75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9772B6-8307-4547-AD23-1AF5CDF4C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812450"/>
            <a:ext cx="4521200" cy="424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937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5C6C2-9E1A-344A-B466-4C722D127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Outcome: Entries/Exits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CBE6EA-D4F1-F24F-858C-6D9FF88FAF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0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5640C-143B-0240-8B51-DC5204FF0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Entries/Exits – No Statistical Effect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F436F3-7230-BD42-84B2-725ACD9F60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79010" y="2339527"/>
            <a:ext cx="3479800" cy="3263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B0842A-0B02-5A44-8EB2-BCE0BF922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3733" y="2339527"/>
            <a:ext cx="3479800" cy="3263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12552C-CFBA-9346-A1D3-A496C4722201}"/>
              </a:ext>
            </a:extLst>
          </p:cNvPr>
          <p:cNvSpPr txBox="1"/>
          <p:nvPr/>
        </p:nvSpPr>
        <p:spPr>
          <a:xfrm>
            <a:off x="2656703" y="5807676"/>
            <a:ext cx="3226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Entries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68E018-4A24-6641-98E5-DE6A8A340129}"/>
              </a:ext>
            </a:extLst>
          </p:cNvPr>
          <p:cNvSpPr txBox="1"/>
          <p:nvPr/>
        </p:nvSpPr>
        <p:spPr>
          <a:xfrm>
            <a:off x="7405495" y="5807676"/>
            <a:ext cx="3226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Exits</a:t>
            </a:r>
          </a:p>
        </p:txBody>
      </p:sp>
    </p:spTree>
    <p:extLst>
      <p:ext uri="{BB962C8B-B14F-4D97-AF65-F5344CB8AC3E}">
        <p14:creationId xmlns:p14="http://schemas.microsoft.com/office/powerpoint/2010/main" val="2570294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4A748-8196-E04A-8563-CDB9A75DB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Date Booked – No Ridge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4ABCD6-0E80-1748-9261-721464242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945" y="1690688"/>
            <a:ext cx="3959915" cy="45231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23FBF0-F57F-944A-8734-F3413F175849}"/>
              </a:ext>
            </a:extLst>
          </p:cNvPr>
          <p:cNvSpPr txBox="1"/>
          <p:nvPr/>
        </p:nvSpPr>
        <p:spPr>
          <a:xfrm>
            <a:off x="6026426" y="1690688"/>
            <a:ext cx="5327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ATT Estimate (Std. Error): -304.460  (27.743)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6D9BFE-98E8-154F-960A-F6FEC82EC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22390"/>
            <a:ext cx="2600184" cy="31166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5147A5-229F-3A48-9D69-7FB353940F8E}"/>
              </a:ext>
            </a:extLst>
          </p:cNvPr>
          <p:cNvSpPr txBox="1"/>
          <p:nvPr/>
        </p:nvSpPr>
        <p:spPr>
          <a:xfrm>
            <a:off x="8690113" y="3429000"/>
            <a:ext cx="2392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Chicago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853DD7-99DA-2D40-BE48-342A8A6E6652}"/>
              </a:ext>
            </a:extLst>
          </p:cNvPr>
          <p:cNvSpPr txBox="1"/>
          <p:nvPr/>
        </p:nvSpPr>
        <p:spPr>
          <a:xfrm>
            <a:off x="8690112" y="4322194"/>
            <a:ext cx="2392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Montreal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7540BA-54BA-F54D-8ACD-B6ACC40A3EA7}"/>
              </a:ext>
            </a:extLst>
          </p:cNvPr>
          <p:cNvSpPr txBox="1"/>
          <p:nvPr/>
        </p:nvSpPr>
        <p:spPr>
          <a:xfrm>
            <a:off x="8690112" y="4955086"/>
            <a:ext cx="2392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Quebec City</a:t>
            </a:r>
          </a:p>
        </p:txBody>
      </p:sp>
    </p:spTree>
    <p:extLst>
      <p:ext uri="{BB962C8B-B14F-4D97-AF65-F5344CB8AC3E}">
        <p14:creationId xmlns:p14="http://schemas.microsoft.com/office/powerpoint/2010/main" val="2947880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4A748-8196-E04A-8563-CDB9A75DB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Date Booked – Ridge Regression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3FBF0-F57F-944A-8734-F3413F175849}"/>
              </a:ext>
            </a:extLst>
          </p:cNvPr>
          <p:cNvSpPr txBox="1"/>
          <p:nvPr/>
        </p:nvSpPr>
        <p:spPr>
          <a:xfrm>
            <a:off x="6026426" y="1690688"/>
            <a:ext cx="5327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ATT Estimate (Std. Error): -308.604  (64.53)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5147A5-229F-3A48-9D69-7FB353940F8E}"/>
              </a:ext>
            </a:extLst>
          </p:cNvPr>
          <p:cNvSpPr txBox="1"/>
          <p:nvPr/>
        </p:nvSpPr>
        <p:spPr>
          <a:xfrm>
            <a:off x="8690113" y="3429000"/>
            <a:ext cx="2392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Chicago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853DD7-99DA-2D40-BE48-342A8A6E6652}"/>
              </a:ext>
            </a:extLst>
          </p:cNvPr>
          <p:cNvSpPr txBox="1"/>
          <p:nvPr/>
        </p:nvSpPr>
        <p:spPr>
          <a:xfrm>
            <a:off x="8690112" y="4322194"/>
            <a:ext cx="2392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Montreal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7540BA-54BA-F54D-8ACD-B6ACC40A3EA7}"/>
              </a:ext>
            </a:extLst>
          </p:cNvPr>
          <p:cNvSpPr txBox="1"/>
          <p:nvPr/>
        </p:nvSpPr>
        <p:spPr>
          <a:xfrm>
            <a:off x="8690111" y="4846056"/>
            <a:ext cx="2392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Quebec City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4E0319-55F2-0B4E-B800-36A1AEC1E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870" y="1528693"/>
            <a:ext cx="3939208" cy="44994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48B52-1224-6748-8902-815B005B5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373" y="2902226"/>
            <a:ext cx="2553995" cy="28878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132EAB5-9612-8748-A195-465FB94CE561}"/>
              </a:ext>
            </a:extLst>
          </p:cNvPr>
          <p:cNvSpPr txBox="1"/>
          <p:nvPr/>
        </p:nvSpPr>
        <p:spPr>
          <a:xfrm>
            <a:off x="5874026" y="6028144"/>
            <a:ext cx="4770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Results and weights are similar across different values of lambda</a:t>
            </a:r>
          </a:p>
        </p:txBody>
      </p:sp>
    </p:spTree>
    <p:extLst>
      <p:ext uri="{BB962C8B-B14F-4D97-AF65-F5344CB8AC3E}">
        <p14:creationId xmlns:p14="http://schemas.microsoft.com/office/powerpoint/2010/main" val="3446894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BB1DA-7F4B-FA41-9CBB-A29F819CB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Reservation Date – 3 timescales (no ridge)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013864-5FBB-E54C-AAA7-E1FDD7299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006" y="2299770"/>
            <a:ext cx="2857500" cy="3263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9D267C-936F-E043-803C-303AC86E5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250" y="2299770"/>
            <a:ext cx="2857500" cy="3263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40EA41-4CF5-084F-9875-ABCF6E8A24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494" y="2299770"/>
            <a:ext cx="2857500" cy="3263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45591E-2E4F-7E47-AA7E-100E6678E1C4}"/>
              </a:ext>
            </a:extLst>
          </p:cNvPr>
          <p:cNvSpPr txBox="1"/>
          <p:nvPr/>
        </p:nvSpPr>
        <p:spPr>
          <a:xfrm>
            <a:off x="1198493" y="5695122"/>
            <a:ext cx="2857499" cy="367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Week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AFD376-5A5C-6543-AF74-7BAA1A45DF3C}"/>
              </a:ext>
            </a:extLst>
          </p:cNvPr>
          <p:cNvSpPr txBox="1"/>
          <p:nvPr/>
        </p:nvSpPr>
        <p:spPr>
          <a:xfrm>
            <a:off x="4667251" y="5667546"/>
            <a:ext cx="2857499" cy="367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Bimonth</a:t>
            </a:r>
            <a:r>
              <a:rPr lang="en-US" dirty="0"/>
              <a:t> (14 days)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581311-E77E-CE4E-B56A-591AF7D936EC}"/>
              </a:ext>
            </a:extLst>
          </p:cNvPr>
          <p:cNvSpPr txBox="1"/>
          <p:nvPr/>
        </p:nvSpPr>
        <p:spPr>
          <a:xfrm>
            <a:off x="8136006" y="5667547"/>
            <a:ext cx="2857499" cy="367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Month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5577F3-71F8-944A-B906-25D8037DD262}"/>
              </a:ext>
            </a:extLst>
          </p:cNvPr>
          <p:cNvSpPr txBox="1"/>
          <p:nvPr/>
        </p:nvSpPr>
        <p:spPr>
          <a:xfrm>
            <a:off x="1198492" y="6309001"/>
            <a:ext cx="6675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Ridge results similar, without setting lambda too large</a:t>
            </a:r>
          </a:p>
        </p:txBody>
      </p:sp>
    </p:spTree>
    <p:extLst>
      <p:ext uri="{BB962C8B-B14F-4D97-AF65-F5344CB8AC3E}">
        <p14:creationId xmlns:p14="http://schemas.microsoft.com/office/powerpoint/2010/main" val="894138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BB1DA-7F4B-FA41-9CBB-A29F819CB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Reservation Date – Semi-monthly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6CB59F-1E47-734F-BEB6-87CD5AF91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00" y="1833899"/>
            <a:ext cx="4483100" cy="42049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62218E5-3D88-8749-8962-15964210D7C2}"/>
              </a:ext>
            </a:extLst>
          </p:cNvPr>
          <p:cNvSpPr txBox="1"/>
          <p:nvPr/>
        </p:nvSpPr>
        <p:spPr>
          <a:xfrm>
            <a:off x="6026426" y="1690688"/>
            <a:ext cx="6165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ATT Estimate (Std. Error): -2150.269  (1123.228)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B37894-04A2-0549-8062-F681A726A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0" y="2994420"/>
            <a:ext cx="2780462" cy="30444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B8D6A25-7C2A-5A48-9E12-C9B6F99E0866}"/>
              </a:ext>
            </a:extLst>
          </p:cNvPr>
          <p:cNvSpPr txBox="1"/>
          <p:nvPr/>
        </p:nvSpPr>
        <p:spPr>
          <a:xfrm>
            <a:off x="9066962" y="3244334"/>
            <a:ext cx="128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Asheville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A89058-2E8D-624C-8C07-D4DF6B5B93DB}"/>
              </a:ext>
            </a:extLst>
          </p:cNvPr>
          <p:cNvSpPr txBox="1"/>
          <p:nvPr/>
        </p:nvSpPr>
        <p:spPr>
          <a:xfrm>
            <a:off x="9066962" y="3522428"/>
            <a:ext cx="128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Chicago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7FB13A-49A2-924D-84E9-5663AC7CDB1D}"/>
              </a:ext>
            </a:extLst>
          </p:cNvPr>
          <p:cNvSpPr txBox="1"/>
          <p:nvPr/>
        </p:nvSpPr>
        <p:spPr>
          <a:xfrm>
            <a:off x="9066962" y="4748654"/>
            <a:ext cx="128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Nashville</a:t>
            </a:r>
          </a:p>
        </p:txBody>
      </p:sp>
    </p:spTree>
    <p:extLst>
      <p:ext uri="{BB962C8B-B14F-4D97-AF65-F5344CB8AC3E}">
        <p14:creationId xmlns:p14="http://schemas.microsoft.com/office/powerpoint/2010/main" val="2581461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D035A-12D9-704B-BC13-726C50926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Outcome: Price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021A3-0A47-9C40-B420-382D2EC0F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95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CA37-4574-3D41-83B9-E6C5CA2FA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Date Booked – No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22754-0BD0-174D-92CF-EBDCBAB75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0DD0F9-7D33-E342-A93B-F589A1C2F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9275" y="2017568"/>
            <a:ext cx="3473450" cy="396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957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CA37-4574-3D41-83B9-E6C5CA2FA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Reservation Date – borderline statistically significant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18A71B9-C962-CE42-A210-9C27F9272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7701" y="2330450"/>
            <a:ext cx="2857500" cy="3263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AB0800-17A3-5D4D-9A09-BC31BFA567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50" y="2330450"/>
            <a:ext cx="2857500" cy="3263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2D740E-0729-4A4E-849A-3F8D48954C3A}"/>
              </a:ext>
            </a:extLst>
          </p:cNvPr>
          <p:cNvSpPr txBox="1"/>
          <p:nvPr/>
        </p:nvSpPr>
        <p:spPr>
          <a:xfrm>
            <a:off x="1198492" y="6309001"/>
            <a:ext cx="6675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Ridge results similar, without setting lambda too large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5D1DB3-F511-5F4A-AA01-4C0CE9C73672}"/>
              </a:ext>
            </a:extLst>
          </p:cNvPr>
          <p:cNvSpPr txBox="1"/>
          <p:nvPr/>
        </p:nvSpPr>
        <p:spPr>
          <a:xfrm>
            <a:off x="3431349" y="5594350"/>
            <a:ext cx="2857499" cy="367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Bimonth</a:t>
            </a:r>
            <a:r>
              <a:rPr lang="en-US" dirty="0"/>
              <a:t> (14 days)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9B71C3-E7AF-744C-8571-57BADD4A7F70}"/>
              </a:ext>
            </a:extLst>
          </p:cNvPr>
          <p:cNvSpPr txBox="1"/>
          <p:nvPr/>
        </p:nvSpPr>
        <p:spPr>
          <a:xfrm>
            <a:off x="7143751" y="5600147"/>
            <a:ext cx="2857499" cy="367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2738449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D035A-12D9-704B-BC13-726C50926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Outcome: Nights + Price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021A3-0A47-9C40-B420-382D2EC0F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63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170</Words>
  <Application>Microsoft Macintosh PowerPoint</Application>
  <PresentationFormat>Widescreen</PresentationFormat>
  <Paragraphs>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Outcome: Nights</vt:lpstr>
      <vt:lpstr>By Date Booked – No Ridge Regression</vt:lpstr>
      <vt:lpstr>By Date Booked – Ridge Regression </vt:lpstr>
      <vt:lpstr>By Reservation Date – 3 timescales (no ridge)</vt:lpstr>
      <vt:lpstr>By Reservation Date – Semi-monthly</vt:lpstr>
      <vt:lpstr>Outcome: Price</vt:lpstr>
      <vt:lpstr>By Date Booked – No Effect</vt:lpstr>
      <vt:lpstr>By Reservation Date – borderline statistically significant</vt:lpstr>
      <vt:lpstr>Outcome: Nights + Price</vt:lpstr>
      <vt:lpstr>By Date Booked – Effects generally consistent</vt:lpstr>
      <vt:lpstr>By Reservation Date – Effects consistent</vt:lpstr>
      <vt:lpstr>Outcome: Entries/Exits</vt:lpstr>
      <vt:lpstr>Entries/Exits – No Statistical Effect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Liang</dc:creator>
  <cp:lastModifiedBy>Alan Liang</cp:lastModifiedBy>
  <cp:revision>14</cp:revision>
  <dcterms:created xsi:type="dcterms:W3CDTF">2020-04-15T06:24:47Z</dcterms:created>
  <dcterms:modified xsi:type="dcterms:W3CDTF">2020-04-15T08:38:20Z</dcterms:modified>
</cp:coreProperties>
</file>

<file path=docProps/thumbnail.jpeg>
</file>